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Бросок набивного мяча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7" b="28075"/>
          <a:stretch/>
        </p:blipFill>
        <p:spPr>
          <a:xfrm rot="21375947">
            <a:off x="2465967" y="2583838"/>
            <a:ext cx="5084867" cy="16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6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для самостоятельной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Выполни тест: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https</a:t>
            </a:r>
            <a:r>
              <a:rPr lang="en-US" sz="3600" dirty="0">
                <a:solidFill>
                  <a:srgbClr val="FF0000"/>
                </a:solidFill>
              </a:rPr>
              <a:t>://videouroki.net/tests/842494951/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42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832" y="0"/>
            <a:ext cx="10396882" cy="1151965"/>
          </a:xfrm>
        </p:spPr>
        <p:txBody>
          <a:bodyPr/>
          <a:lstStyle/>
          <a:p>
            <a:r>
              <a:rPr lang="ru-RU" dirty="0" smtClean="0"/>
              <a:t>Выполни зарядку</a:t>
            </a:r>
            <a:endParaRPr lang="ru-RU" dirty="0"/>
          </a:p>
        </p:txBody>
      </p:sp>
      <p:pic>
        <p:nvPicPr>
          <p:cNvPr id="4" name="CF01DDF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445" b="13967"/>
          <a:stretch/>
        </p:blipFill>
        <p:spPr>
          <a:xfrm>
            <a:off x="1725767" y="899427"/>
            <a:ext cx="7753083" cy="5212712"/>
          </a:xfrm>
        </p:spPr>
      </p:pic>
    </p:spTree>
    <p:extLst>
      <p:ext uri="{BB962C8B-B14F-4D97-AF65-F5344CB8AC3E}">
        <p14:creationId xmlns:p14="http://schemas.microsoft.com/office/powerpoint/2010/main" val="228848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Бросок набивного мяча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7" b="28075"/>
          <a:stretch/>
        </p:blipFill>
        <p:spPr>
          <a:xfrm rot="21375947">
            <a:off x="2465967" y="2583838"/>
            <a:ext cx="5084867" cy="16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4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8527" y="479295"/>
            <a:ext cx="10712003" cy="4942711"/>
          </a:xfrm>
        </p:spPr>
        <p:txBody>
          <a:bodyPr>
            <a:normAutofit/>
          </a:bodyPr>
          <a:lstStyle/>
          <a:p>
            <a:r>
              <a:rPr lang="ru-RU" sz="3200" dirty="0"/>
              <a:t>Изначально важно отметить, что выполнение упражнения метания набивного мяча может иметь множество интерпретаций. Все зависит от цели, поставленной педагогом и необходимости развивать определенные группы мышц. Нужно обозначить, что вес набивного мяча, с помощью которого сдаются школьные нормативы, может составлять от 1 кг до 8 кг.</a:t>
            </a:r>
          </a:p>
        </p:txBody>
      </p:sp>
    </p:spTree>
    <p:extLst>
      <p:ext uri="{BB962C8B-B14F-4D97-AF65-F5344CB8AC3E}">
        <p14:creationId xmlns:p14="http://schemas.microsoft.com/office/powerpoint/2010/main" val="3024313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506635"/>
            <a:ext cx="10396882" cy="556761"/>
          </a:xfrm>
        </p:spPr>
        <p:txBody>
          <a:bodyPr>
            <a:noAutofit/>
          </a:bodyPr>
          <a:lstStyle/>
          <a:p>
            <a:r>
              <a:rPr lang="ru-RU" b="1" dirty="0"/>
              <a:t>О технике бросков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9739" y="1535169"/>
            <a:ext cx="5921062" cy="3654824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/>
              <a:t>Учитывая, что количество возможных вариантов выполнения упражнений с набивным мячом весьма обширна, рассмотрим наиболее часто практикуемые в </a:t>
            </a:r>
            <a:r>
              <a:rPr lang="ru-RU" sz="3600" dirty="0" smtClean="0"/>
              <a:t>школах.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386" t="13879" r="46663" b="16228"/>
          <a:stretch/>
        </p:blipFill>
        <p:spPr>
          <a:xfrm>
            <a:off x="6774287" y="583645"/>
            <a:ext cx="4881093" cy="47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92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Бросок из-за спины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Весьма распространенное упражнение, позволяющее развивать скорость, ловкость, точность, выносливость, технику выполнения. Весь процесс выполнения состоит из последующий действий:</a:t>
            </a:r>
          </a:p>
          <a:p>
            <a:r>
              <a:rPr lang="ru-RU" dirty="0"/>
              <a:t>ученик становится на стартовую линию спиной к своим одноклассникам, а лицом к направлению броска мяча;</a:t>
            </a:r>
          </a:p>
          <a:p>
            <a:r>
              <a:rPr lang="ru-RU" dirty="0"/>
              <a:t>мяч берется двумя руками, поднимается над головой, отводится назад, а потом резким движение рук подается вперед и вверх;</a:t>
            </a:r>
          </a:p>
          <a:p>
            <a:r>
              <a:rPr lang="ru-RU" dirty="0"/>
              <a:t>во время начальной фазы броска тело немного подается назад, а потом одновременно с движением рук подается вперед, ускоряя бросок. Передвигаться за ограничительную линию запрещено;</a:t>
            </a:r>
          </a:p>
          <a:p>
            <a:r>
              <a:rPr lang="ru-RU" dirty="0"/>
              <a:t>необходимая дальность полета мяча зависит от его веса. Для нормативного выполнения дается три попытки.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47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Бросок от груди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7762741" cy="331118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Еще одно популярное упражнение, когда набивной мяч необходимо выбросить как можно дальше (либо точнее) от груди. В этом случае могут практиковаться некоторые разновидности. В частности, мяч можно подавать на максимальное зачетное расстояние, а можно отрабатывать точность и ловкость путем передачи мяча партнеру.</a:t>
            </a:r>
          </a:p>
          <a:p>
            <a:r>
              <a:rPr lang="ru-RU" dirty="0"/>
              <a:t>В случае передачи мяча вперед себя упражнение мало отличается от броска из-за спины. Правда здесь мяч подается вперед резким выбросом рук от груди вперед и немного вверх. В основном тут задействуют различные группы мышц рук.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41" y="502277"/>
            <a:ext cx="3339063" cy="46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7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648" y="119130"/>
            <a:ext cx="10396882" cy="1151965"/>
          </a:xfrm>
        </p:spPr>
        <p:txBody>
          <a:bodyPr/>
          <a:lstStyle/>
          <a:p>
            <a:r>
              <a:rPr lang="ru-RU" dirty="0"/>
              <a:t>Бросок с плеча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2465" y="1271095"/>
            <a:ext cx="10396883" cy="154268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Практикуется, когда в качестве предмета метания используется тяжелый набивной мяч (порядка 8 кг). Метается с места, либо с небольшого разбега. Суть упражнения состоит в необходимости забросить мяч на максимальную длину используя силу рук, туловища, ног.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36" y="2489262"/>
            <a:ext cx="7521262" cy="29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19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528" y="157766"/>
            <a:ext cx="10396882" cy="1151965"/>
          </a:xfrm>
        </p:spPr>
        <p:txBody>
          <a:bodyPr/>
          <a:lstStyle/>
          <a:p>
            <a:r>
              <a:rPr lang="ru-RU" dirty="0"/>
              <a:t>Броски сидя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2161" y="1056607"/>
            <a:ext cx="10394707" cy="1388142"/>
          </a:xfrm>
        </p:spPr>
        <p:txBody>
          <a:bodyPr/>
          <a:lstStyle/>
          <a:p>
            <a:r>
              <a:rPr lang="ru-RU" dirty="0"/>
              <a:t>Здесь применяются набивные мячи небольшого веса (обычно это 1 кг). Как правило, вся суть упражнений сводится к необходимости перебросить мяч на небольшое расстояние (1 – 3 метра)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0"/>
          <a:stretch/>
        </p:blipFill>
        <p:spPr>
          <a:xfrm>
            <a:off x="4675031" y="1985562"/>
            <a:ext cx="5505214" cy="361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1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49</TotalTime>
  <Words>379</Words>
  <Application>Microsoft Office PowerPoint</Application>
  <PresentationFormat>Широкоэкранный</PresentationFormat>
  <Paragraphs>21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Impact</vt:lpstr>
      <vt:lpstr>Главное мероприятие</vt:lpstr>
      <vt:lpstr>Бросок набивного мяча</vt:lpstr>
      <vt:lpstr>Выполни зарядку</vt:lpstr>
      <vt:lpstr>Бросок набивного мяча</vt:lpstr>
      <vt:lpstr>Презентация PowerPoint</vt:lpstr>
      <vt:lpstr>О технике бросков  </vt:lpstr>
      <vt:lpstr>Бросок из-за спины</vt:lpstr>
      <vt:lpstr>Бросок от груди</vt:lpstr>
      <vt:lpstr>Бросок с плеча</vt:lpstr>
      <vt:lpstr>Броски сидя</vt:lpstr>
      <vt:lpstr>Задание для самостоятельной работы: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Бросок набивного мяча</dc:title>
  <dc:creator>Елена Генадьевна Паршева</dc:creator>
  <cp:lastModifiedBy>Елена Генадьевна Паршева</cp:lastModifiedBy>
  <cp:revision>5</cp:revision>
  <dcterms:created xsi:type="dcterms:W3CDTF">2020-03-26T11:16:02Z</dcterms:created>
  <dcterms:modified xsi:type="dcterms:W3CDTF">2020-03-27T06:08:31Z</dcterms:modified>
</cp:coreProperties>
</file>